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5544F-6B63-05A9-2A8A-B47056B71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0E510-04A7-E1CE-930A-AD194C8D8A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EBB14-0902-A66C-81E4-43322AAA7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4491-5779-BA59-874D-2B345C10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93B86-795E-2B85-4110-5FDB5D93C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702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EAE35-DA56-6CD8-971B-18BEBA7AF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5753EF-E7BA-367E-11D1-883491CA24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8FD35-0A0C-3799-BA5F-CC4BC210F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0A415D-79BB-C3EB-AA0F-0AB2FED9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2A5CA-8EE9-60F3-F48F-EA93B4ACA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11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5FF186-BAFB-7BD0-35BE-E016FD6FC9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5A5692-F366-67BF-6374-5D3CAF46D7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BA1F1-9630-6CD3-0F45-000230F0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20130-3D03-27F6-C32E-BA5F56D8D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FB36C-B8AA-94C1-57AB-17F6D9A1B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17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07BE5-848A-4AE5-D149-DEF36E7B8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DDCC8-0AFB-B67A-915F-F3596F44F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46F24-7B7B-AE29-2453-E223A8A58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A8F14-786D-164F-9403-FD44DE155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0EBE6-ADCF-311D-C1DF-DF616B720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475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B4350-8522-512A-0C1B-EA244097C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9F3D2-3911-13B6-035A-41787B80F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94184-2182-4A3F-FC84-AB60A93EF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D96F2-4776-81A2-E0AE-D66247EC9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3D6D1-41E2-4ABB-913F-89B23FE39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38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27304-BCA7-A5BF-B979-6C77CA10C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7639-7FEF-9DF4-6677-95A761D36F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12162-A95E-08F0-DDD0-6A71919D5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8F752-F319-1AB1-A8B0-F9D5E7253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80C6D-6A0E-77CD-BCE9-EDF191F1A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7EB7F-16F8-4B27-2880-922FE2118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37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74301-6605-0751-603B-129ECCBE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BD2F47-B483-34C1-F71F-DA45B643D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6A427-6B19-E97E-7391-14DD063BE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7D4DB7-175E-45FE-0AD8-39E1AD38F8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B73F83-921E-5FE0-6F28-C71E06E9F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B3E24E-BA1A-201C-5F11-C6FFE9126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502AAD-B5FE-F5B9-DB6E-DA5416EE9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51479B-7089-2C7A-FE71-168123DF1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61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D679-A1E3-F84B-B89D-38B0E8C11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153C9D-42FA-163D-7608-9131F87E2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7ECD2E-3778-62CB-58AA-4EBCAA5C9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A86CBD-46A2-3571-A711-FB18FFFC4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45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C528C7-A104-1FBE-AE8B-0E5B2335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859510-88D0-C8F2-6502-55B4E3B67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8DD90-9CAD-2645-7E1E-144ACD9C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299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7D693-73C5-33F3-1A7A-79AA675DA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2BA57-B3CE-4C49-241E-999CBBAA5D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74919B-E8BA-815C-6EC4-EAF1D6F7BF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C7C43C-9A5E-5DF7-906E-0DC99E759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DF4F0-401F-5C49-0182-A13948AF1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13F40D-686A-C273-071F-BA33414B4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63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2A00-1A2F-343C-369A-19E39D59C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D1854B-4730-6DAD-3E90-12ADC5188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75210-E5AE-5D1D-5F79-0E2BCCECD5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B7BB5-D9C9-8B48-899E-AC3475EF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BBD1A-1FCA-F745-9AD5-FE0BDE5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91899D-7EF0-D560-B361-8B406BAB0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269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7B5087-9861-213E-6474-12AE42579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18EDF-A8EE-DEDF-2D02-CC4DBDACF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63236-7661-B434-C620-8480610F2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363C9-4770-47E5-8CC0-70630A31C02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06AB2-9E0A-6B5C-CBFB-6136D7FB1F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83E9E-0EEA-A84F-0189-1B275F84A8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D5898-A32F-4E55-8D84-14AB4CBE4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71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9D2769D-FFD6-8096-EE02-CD6F207B34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Video 4" title="Cherry Blossom Flowers">
            <a:hlinkClick r:id="" action="ppaction://media"/>
            <a:extLst>
              <a:ext uri="{FF2B5EF4-FFF2-40B4-BE49-F238E27FC236}">
                <a16:creationId xmlns:a16="http://schemas.microsoft.com/office/drawing/2014/main" id="{7F70102E-D59F-2EEC-DBB7-97B5E1D50B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1D1112-EC64-3182-7182-94DDD5BB6661}"/>
              </a:ext>
            </a:extLst>
          </p:cNvPr>
          <p:cNvSpPr txBox="1"/>
          <p:nvPr/>
        </p:nvSpPr>
        <p:spPr>
          <a:xfrm>
            <a:off x="4404360" y="3048000"/>
            <a:ext cx="3383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Algerian" panose="04020705040A02060702" pitchFamily="82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95730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04FEE-A121-E31E-79ED-CAB013D5D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601" y="8686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r>
              <a:rPr lang="en-US" dirty="0"/>
              <a:t>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89F40D-B28F-ACB3-0077-3F5863CF227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5601" y="1650398"/>
            <a:ext cx="11836399" cy="44579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 Scraping: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Extracted detailed product data (~5000+ entries) including price, ratings, reviews, and categories from a real e-commerce test site using Python and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&amp; Transformation: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Handled missing values, duplicates, and standardized formats to ensure data quality and consistency.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Relational Storage: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Used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SQLAlchemy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SQLite to store cleaned data in a structured and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queryable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format for scalability and future use.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Unsupervised Learning: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Applied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KMeans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clustering to group similar products, revealing distinct segments such as budget items, premium products, and popular choices.</a:t>
            </a:r>
          </a:p>
        </p:txBody>
      </p:sp>
    </p:spTree>
    <p:extLst>
      <p:ext uri="{BB962C8B-B14F-4D97-AF65-F5344CB8AC3E}">
        <p14:creationId xmlns:p14="http://schemas.microsoft.com/office/powerpoint/2010/main" val="406559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90AEA-C5CF-8DFE-4284-13B564FFC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6200" y="5198745"/>
            <a:ext cx="3947160" cy="9175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6000" b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0412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7B2EFC5-FCCE-9E00-2F8B-896FC346F0F0}"/>
              </a:ext>
            </a:extLst>
          </p:cNvPr>
          <p:cNvSpPr txBox="1"/>
          <p:nvPr/>
        </p:nvSpPr>
        <p:spPr>
          <a:xfrm>
            <a:off x="1026160" y="2570480"/>
            <a:ext cx="10139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Clustering and Classification of E-commerce Products Using Machine Learning</a:t>
            </a:r>
            <a:endParaRPr lang="en-US" sz="4000" dirty="0">
              <a:solidFill>
                <a:srgbClr val="7030A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A00603-85DA-1F30-049D-6C1D0625B743}"/>
              </a:ext>
            </a:extLst>
          </p:cNvPr>
          <p:cNvSpPr txBox="1"/>
          <p:nvPr/>
        </p:nvSpPr>
        <p:spPr>
          <a:xfrm>
            <a:off x="8930640" y="5777914"/>
            <a:ext cx="3423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Name : Deepti </a:t>
            </a:r>
            <a:r>
              <a:rPr lang="en-US" sz="2400" b="1" dirty="0" err="1">
                <a:solidFill>
                  <a:schemeClr val="accent2"/>
                </a:solidFill>
              </a:rPr>
              <a:t>Horakeri</a:t>
            </a:r>
            <a:endParaRPr lang="en-US" sz="2400" b="1" dirty="0">
              <a:solidFill>
                <a:schemeClr val="accent2"/>
              </a:solidFill>
            </a:endParaRPr>
          </a:p>
          <a:p>
            <a:r>
              <a:rPr lang="en-US" sz="2400" b="1" dirty="0">
                <a:solidFill>
                  <a:schemeClr val="accent2"/>
                </a:solidFill>
              </a:rPr>
              <a:t>Batch : B5 July Online</a:t>
            </a:r>
          </a:p>
        </p:txBody>
      </p:sp>
    </p:spTree>
    <p:extLst>
      <p:ext uri="{BB962C8B-B14F-4D97-AF65-F5344CB8AC3E}">
        <p14:creationId xmlns:p14="http://schemas.microsoft.com/office/powerpoint/2010/main" val="179949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8DA27-E72D-3935-0CDB-D243DE83C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Scrapping: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4BEC2-B3EF-FE27-6855-DD2D2245B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collect real-world product data from an e-commerce website.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 key product attributes for analysis and modeling.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5C30518-972C-E42F-F2ED-D84A45C803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429000"/>
            <a:ext cx="9504680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Tools &amp; Libraries: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HTML parsing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Requests for HTTP requests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 for data cleaning (review count)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Pandas for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DataFrame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creation and CSV export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003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67D0A-657A-C769-550C-B03F7C5AA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B1E7116-E385-B6CB-6FEF-193CCD8B7E5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11" y="1799110"/>
            <a:ext cx="5138938" cy="416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CCC8AF9-9D6A-0E71-922B-77955CADC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588" y="1799111"/>
            <a:ext cx="5686425" cy="416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4586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487A2-75AC-6A5B-4300-34F068BF1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Storage and Cleaning: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D465CCF-DCDC-E248-07E6-71E38F27F2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3400" y="1436773"/>
            <a:ext cx="10128927" cy="1892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 the cleaned and structured product data for efficient access and future use.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Enable integration with machine learning pipelines and BI tools.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2E2D611-6E78-8FD4-2D42-2F8814C484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2504327"/>
            <a:ext cx="10971721" cy="224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Cleaned data was loaded into a Pandas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DataFrame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 schema defined with appropriate data types (e.g., TEXT, REAL, INTEGER).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Table created (e.g., products) using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SQLAlchemy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pushed from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DataFrame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database using 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to_sql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 method.</a:t>
            </a:r>
          </a:p>
        </p:txBody>
      </p:sp>
    </p:spTree>
    <p:extLst>
      <p:ext uri="{BB962C8B-B14F-4D97-AF65-F5344CB8AC3E}">
        <p14:creationId xmlns:p14="http://schemas.microsoft.com/office/powerpoint/2010/main" val="2634687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4C40E-8F09-4EE9-89D7-F971C296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Unsupervised Learning: Clustering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EAACAF0-6754-64F0-14BD-DDB73368B04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799" y="2038984"/>
            <a:ext cx="7543801" cy="4534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3500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7922E-180E-EC25-2C0E-8FA14764E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Elbow Method: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91A6838-5BD3-D9B9-F83B-8CF0B58F44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183" y="1931190"/>
            <a:ext cx="5221234" cy="416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555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55D18-6CCD-6103-ED64-40F5E7CEA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 means Clustering: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F00A6D7-1B35-2204-1CDB-A07BD3255B3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83" y="1690688"/>
            <a:ext cx="4992634" cy="3977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333BA3B6-5E78-AB1E-7F38-077BC28AB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80249"/>
            <a:ext cx="5200650" cy="368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047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42A33-2F0B-8936-D64A-BACC9BCBD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Hopkins Statistics: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7279BA-4C4B-E812-6429-C9E05365B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066" y="1995488"/>
            <a:ext cx="9335468" cy="4351338"/>
          </a:xfrm>
        </p:spPr>
      </p:pic>
    </p:spTree>
    <p:extLst>
      <p:ext uri="{BB962C8B-B14F-4D97-AF65-F5344CB8AC3E}">
        <p14:creationId xmlns:p14="http://schemas.microsoft.com/office/powerpoint/2010/main" val="3769244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275</Words>
  <Application>Microsoft Office PowerPoint</Application>
  <PresentationFormat>Widescreen</PresentationFormat>
  <Paragraphs>32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Algerian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Web Scrapping:</vt:lpstr>
      <vt:lpstr>Exploratory Data Analysis</vt:lpstr>
      <vt:lpstr>Storage and Cleaning:</vt:lpstr>
      <vt:lpstr>Unsupervised Learning: Clustering </vt:lpstr>
      <vt:lpstr>Elbow Method:</vt:lpstr>
      <vt:lpstr>K means Clustering:</vt:lpstr>
      <vt:lpstr>Hopkins Statistics:</vt:lpstr>
      <vt:lpstr>Conclusion 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Kishor Sam</dc:creator>
  <cp:lastModifiedBy>Kishor Sam</cp:lastModifiedBy>
  <cp:revision>2</cp:revision>
  <dcterms:created xsi:type="dcterms:W3CDTF">2025-04-13T15:35:29Z</dcterms:created>
  <dcterms:modified xsi:type="dcterms:W3CDTF">2025-04-18T11:14:25Z</dcterms:modified>
</cp:coreProperties>
</file>

<file path=docProps/thumbnail.jpeg>
</file>